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 детского объединения «Кадеты» как одна из форм патриотического воспитания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Краеведческое направление 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3077" name="Picture 5" descr="D:\Мишковец Д.К\Заметки\2021\Проекты\9298E983-E417-4503-8F10-47D9CABB697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516107" cy="3387080"/>
          </a:xfrm>
          <a:prstGeom prst="rect">
            <a:avLst/>
          </a:prstGeom>
          <a:noFill/>
        </p:spPr>
      </p:pic>
      <p:pic>
        <p:nvPicPr>
          <p:cNvPr id="11" name="Picture 2" descr="D:\Мишковец Д.К\Заметки\2021\Проекты\38471FAC-2BF6-4B92-AC39-A35C40AF37C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ДУХОВНОЕ ВОСПИТАНИЕ</a:t>
            </a:r>
            <a:endParaRPr lang="ru-RU" dirty="0"/>
          </a:p>
        </p:txBody>
      </p:sp>
      <p:pic>
        <p:nvPicPr>
          <p:cNvPr id="4099" name="Picture 3" descr="C:\Users\User\Downloads\214AAFBD-3C98-4185-B0A4-8E04B58C4E2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429000" cy="4572000"/>
          </a:xfrm>
          <a:prstGeom prst="rect">
            <a:avLst/>
          </a:prstGeom>
          <a:noFill/>
        </p:spPr>
      </p:pic>
      <p:pic>
        <p:nvPicPr>
          <p:cNvPr id="4" name="Picture 2" descr="C:\Users\User\Desktop\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08720"/>
            <a:ext cx="4367535" cy="2913112"/>
          </a:xfrm>
          <a:prstGeom prst="rect">
            <a:avLst/>
          </a:prstGeom>
          <a:noFill/>
        </p:spPr>
      </p:pic>
      <p:pic>
        <p:nvPicPr>
          <p:cNvPr id="5" name="Picture 4" descr="D:\Мишковец Д.К\Заметки\2022\Сербишино\7C0028DF-BD61-44FF-8293-D0863C94C9A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573016"/>
            <a:ext cx="4045632" cy="2697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030" name="Picture 6" descr="D:\Мишковец Д.К\Заметки\2022\Казачья сталь\609E0488-EC77-45E4-9F3F-31B4580F997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824536" cy="3618402"/>
          </a:xfrm>
          <a:prstGeom prst="rect">
            <a:avLst/>
          </a:prstGeom>
          <a:noFill/>
        </p:spPr>
      </p:pic>
      <p:pic>
        <p:nvPicPr>
          <p:cNvPr id="13" name="Picture 5" descr="D:\Мишковец Д.К\фото\Станичник 21\06FBA9D7-4A0C-49D3-ACC1-EFDF3DDBE84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852936"/>
            <a:ext cx="499255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4059936" cy="4572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90F03114-F9C1-40B5-9BC3-0EF7D8D4779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50335"/>
            <a:ext cx="3384376" cy="4512501"/>
          </a:xfrm>
          <a:prstGeom prst="rect">
            <a:avLst/>
          </a:prstGeom>
          <a:noFill/>
        </p:spPr>
      </p:pic>
      <p:pic>
        <p:nvPicPr>
          <p:cNvPr id="1027" name="Picture 3" descr="C:\Users\User\Downloads\C658ECE0-F019-45C1-8C29-5F6D5BF6CC8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024336" cy="4539342"/>
          </a:xfrm>
          <a:prstGeom prst="rect">
            <a:avLst/>
          </a:prstGeom>
          <a:noFill/>
        </p:spPr>
      </p:pic>
      <p:pic>
        <p:nvPicPr>
          <p:cNvPr id="1028" name="Picture 4" descr="C:\Users\User\Downloads\AE9BEC90-2FE3-49AE-930B-083B2294D73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988840"/>
            <a:ext cx="3444212" cy="4592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фото\9 мая 2017\IMG_5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44544" cy="5958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Героико-историческое направление 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2" name="Picture 6" descr="https://sun9-57.userapi.com/impg/w8F8BEmz8RXZxtN7-j8BMhzqbUvwudFomJlDWw/97iK3rhPj4w.jpg?size=1176x882&amp;quality=96&amp;sign=2564396d6f2bcefb94d6f4719ea5353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73016"/>
            <a:ext cx="4104456" cy="3078342"/>
          </a:xfrm>
          <a:prstGeom prst="rect">
            <a:avLst/>
          </a:prstGeom>
          <a:noFill/>
        </p:spPr>
      </p:pic>
      <p:pic>
        <p:nvPicPr>
          <p:cNvPr id="6" name="Picture 2" descr="C:\Users\User\Downloads\DSC0014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7"/>
            <a:ext cx="3907240" cy="2601007"/>
          </a:xfrm>
          <a:prstGeom prst="rect">
            <a:avLst/>
          </a:prstGeom>
          <a:noFill/>
        </p:spPr>
      </p:pic>
      <p:pic>
        <p:nvPicPr>
          <p:cNvPr id="10" name="Picture 4" descr="D:\Мишковец Д.К\Заметки\2022\Забота о Героях прошлого\F3A15A56-99BB-4416-99D8-3B18C5F5A44D (1)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844824"/>
            <a:ext cx="4513811" cy="3383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фото\9 мая 2017\юннармейцы 9 мая 2017\IMG_5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429000" cy="4572000"/>
          </a:xfrm>
          <a:prstGeom prst="rect">
            <a:avLst/>
          </a:prstGeom>
          <a:noFill/>
        </p:spPr>
      </p:pic>
      <p:pic>
        <p:nvPicPr>
          <p:cNvPr id="6" name="Picture 3" descr="E:\Захар на уроке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80928"/>
            <a:ext cx="4996160" cy="3747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Мишковец Д.К\Заметки\2022\Музей Пышма\30E92CA6-1F81-4022-AC8E-BF5724F0394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429000" cy="4572000"/>
          </a:xfrm>
          <a:prstGeom prst="rect">
            <a:avLst/>
          </a:prstGeom>
          <a:noFill/>
        </p:spPr>
      </p:pic>
      <p:pic>
        <p:nvPicPr>
          <p:cNvPr id="6" name="Picture 2" descr="D:\Мишковец Д.К\Заметки\2022\Музей УВЗ\3AE33D37-106C-48BD-B739-5463C853756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60848"/>
            <a:ext cx="3429000" cy="4572000"/>
          </a:xfrm>
          <a:prstGeom prst="rect">
            <a:avLst/>
          </a:prstGeom>
          <a:noFill/>
        </p:spPr>
      </p:pic>
      <p:pic>
        <p:nvPicPr>
          <p:cNvPr id="7" name="Picture 5" descr="D:\Мишковец Д.К\Заметки\2022\Музей УВЗ\55C06E5C-2B82-4C34-8337-9680D8D4D2E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4664"/>
            <a:ext cx="4652235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bg1"/>
                </a:solidFill>
              </a:rPr>
              <a:t>Военно-патриотическое</a:t>
            </a:r>
            <a:r>
              <a:rPr lang="ru-RU" dirty="0" smtClean="0">
                <a:solidFill>
                  <a:schemeClr val="bg1"/>
                </a:solidFill>
              </a:rPr>
              <a:t> направление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 descr="D:\фото\Конево 2017\IMG_53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4516107" cy="3387080"/>
          </a:xfrm>
          <a:prstGeom prst="rect">
            <a:avLst/>
          </a:prstGeom>
          <a:noFill/>
        </p:spPr>
      </p:pic>
      <p:pic>
        <p:nvPicPr>
          <p:cNvPr id="6" name="Picture 2" descr="D:\фото\фото Щукину\IMG_6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D:\фото\фото Щукину\IMG_5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0" y="2636912"/>
            <a:ext cx="4612117" cy="3459088"/>
          </a:xfrm>
          <a:prstGeom prst="rect">
            <a:avLst/>
          </a:prstGeom>
          <a:noFill/>
        </p:spPr>
      </p:pic>
      <p:pic>
        <p:nvPicPr>
          <p:cNvPr id="8" name="Picture 4" descr="D:\Мишковец Д.К\Заметки\2022\Забота о Героях прошлого\D9D2A304-68A8-469B-ABA9-339019F0A0CC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фото\колония коллаж\IMG_4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477680" cy="2985120"/>
          </a:xfrm>
          <a:prstGeom prst="rect">
            <a:avLst/>
          </a:prstGeom>
          <a:noFill/>
        </p:spPr>
      </p:pic>
      <p:pic>
        <p:nvPicPr>
          <p:cNvPr id="6" name="Picture 2" descr="D:\фото\колония коллаж\IMG_3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540560" cy="3027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3" name="Picture 5" descr="D:\фото\Юнармия свободный\мои с телефона\IMG_6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2656"/>
            <a:ext cx="2238840" cy="2985120"/>
          </a:xfrm>
          <a:prstGeom prst="rect">
            <a:avLst/>
          </a:prstGeom>
          <a:noFill/>
        </p:spPr>
      </p:pic>
      <p:pic>
        <p:nvPicPr>
          <p:cNvPr id="11" name="Picture 2" descr="D:\фото\Юнармия свободный\мои с телефона\IMG_6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2508870" cy="3345160"/>
          </a:xfrm>
          <a:prstGeom prst="rect">
            <a:avLst/>
          </a:prstGeom>
          <a:noFill/>
        </p:spPr>
      </p:pic>
      <p:pic>
        <p:nvPicPr>
          <p:cNvPr id="12" name="Picture 3" descr="D:\фото\Юнармия свободный\мои с телефона\IMG_64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276872"/>
            <a:ext cx="2886912" cy="3849216"/>
          </a:xfrm>
          <a:prstGeom prst="rect">
            <a:avLst/>
          </a:prstGeom>
          <a:noFill/>
        </p:spPr>
      </p:pic>
      <p:pic>
        <p:nvPicPr>
          <p:cNvPr id="13" name="Picture 4" descr="D:\фото\Зарница Екб 2016\imag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140968"/>
            <a:ext cx="2625756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1133</TotalTime>
  <Words>20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Деятельность детского объединения «Кадеты» как одна из форм патриотического воспитания</vt:lpstr>
      <vt:lpstr>Слайд 2</vt:lpstr>
      <vt:lpstr>Героико-историческое направление </vt:lpstr>
      <vt:lpstr>Слайд 4</vt:lpstr>
      <vt:lpstr>Слайд 5</vt:lpstr>
      <vt:lpstr>Военно-патриотическое направление</vt:lpstr>
      <vt:lpstr>Слайд 7</vt:lpstr>
      <vt:lpstr>Слайд 8</vt:lpstr>
      <vt:lpstr>Слайд 9</vt:lpstr>
      <vt:lpstr>Краеведческое направление </vt:lpstr>
      <vt:lpstr>ДУХОВНОЕ ВОСПИТАНИЕ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детского объединения «Кадеты» как одна из форм патриотического воспитания</dc:title>
  <dc:creator>User</dc:creator>
  <cp:lastModifiedBy>User</cp:lastModifiedBy>
  <cp:revision>84</cp:revision>
  <dcterms:created xsi:type="dcterms:W3CDTF">2021-12-13T05:23:58Z</dcterms:created>
  <dcterms:modified xsi:type="dcterms:W3CDTF">2022-04-11T08:41:25Z</dcterms:modified>
</cp:coreProperties>
</file>